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C2EF-E1E7-EA43-99AB-D043D2B0A242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9E88-2882-A543-A223-27F223AD6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C2EF-E1E7-EA43-99AB-D043D2B0A242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9E88-2882-A543-A223-27F223AD6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C2EF-E1E7-EA43-99AB-D043D2B0A242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9E88-2882-A543-A223-27F223AD6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C2EF-E1E7-EA43-99AB-D043D2B0A242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9E88-2882-A543-A223-27F223AD6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C2EF-E1E7-EA43-99AB-D043D2B0A242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9E88-2882-A543-A223-27F223AD6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C2EF-E1E7-EA43-99AB-D043D2B0A242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9E88-2882-A543-A223-27F223AD6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C2EF-E1E7-EA43-99AB-D043D2B0A242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9E88-2882-A543-A223-27F223AD6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C2EF-E1E7-EA43-99AB-D043D2B0A242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9E88-2882-A543-A223-27F223AD6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C2EF-E1E7-EA43-99AB-D043D2B0A242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9E88-2882-A543-A223-27F223AD6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C2EF-E1E7-EA43-99AB-D043D2B0A242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59E88-2882-A543-A223-27F223AD64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17C2EF-E1E7-EA43-99AB-D043D2B0A242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9559E88-2882-A543-A223-27F223AD64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817C2EF-E1E7-EA43-99AB-D043D2B0A242}" type="datetimeFigureOut">
              <a:rPr lang="en-US" smtClean="0"/>
              <a:pPr/>
              <a:t>12/19/2011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559E88-2882-A543-A223-27F223AD64A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Assessment: </a:t>
            </a:r>
            <a:b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Common Ground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Northwest Tri-county Intermediate Unit #5</a:t>
            </a:r>
          </a:p>
          <a:p>
            <a:r>
              <a:rPr lang="en-US" dirty="0" smtClean="0"/>
              <a:t>Secondary Literacy Council 12/19/11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4451350"/>
            <a:ext cx="7851648" cy="18288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Your students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6" name="Picture 5" descr="Teens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492250"/>
            <a:ext cx="4572000" cy="3873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4451350"/>
            <a:ext cx="7851648" cy="1828800"/>
          </a:xfrm>
        </p:spPr>
        <p:txBody>
          <a:bodyPr/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Assessments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5" name="Picture 4" descr="ClassroomAssessme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03542"/>
            <a:ext cx="5912925" cy="486995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851648" cy="83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Evaluation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3400" y="2015695"/>
            <a:ext cx="81534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A Definition</a:t>
            </a:r>
            <a:r>
              <a:rPr lang="en-US" sz="3600" dirty="0" smtClean="0"/>
              <a:t>: </a:t>
            </a:r>
            <a:r>
              <a:rPr lang="en-US" sz="3600" dirty="0" smtClean="0"/>
              <a:t>A careful appraisal &amp; study, examination in order to judge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	</a:t>
            </a:r>
            <a:r>
              <a:rPr lang="en-US" sz="3600" dirty="0" smtClean="0"/>
              <a:t>Value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	</a:t>
            </a:r>
            <a:r>
              <a:rPr lang="en-US" sz="3600" dirty="0" smtClean="0"/>
              <a:t>Quality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	Importance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	Extent</a:t>
            </a:r>
          </a:p>
          <a:p>
            <a:pPr lvl="1">
              <a:buFont typeface="Arial" pitchFamily="34" charset="0"/>
              <a:buChar char="•"/>
            </a:pPr>
            <a:r>
              <a:rPr lang="en-US" sz="3600" dirty="0" smtClean="0"/>
              <a:t>	Condition</a:t>
            </a:r>
            <a:endParaRPr lang="en-US" sz="3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851648" cy="83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Assessment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1951672"/>
            <a:ext cx="78516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A Definition</a:t>
            </a:r>
            <a:r>
              <a:rPr lang="en-US" sz="3600" dirty="0" smtClean="0"/>
              <a:t>: Tools used to determine what a student knows before, during an dafter instruction. This will provide feedba</a:t>
            </a:r>
            <a:r>
              <a:rPr lang="en-US" sz="3600" dirty="0" smtClean="0"/>
              <a:t>c</a:t>
            </a:r>
            <a:r>
              <a:rPr lang="en-US" sz="3600" dirty="0" smtClean="0"/>
              <a:t>k and drive your instruction</a:t>
            </a:r>
          </a:p>
          <a:p>
            <a:endParaRPr lang="en-US" sz="3600" dirty="0" smtClean="0"/>
          </a:p>
          <a:p>
            <a:r>
              <a:rPr lang="en-US" sz="3600" dirty="0" smtClean="0">
                <a:solidFill>
                  <a:srgbClr val="FF0000"/>
                </a:solidFill>
              </a:rPr>
              <a:t>NOT </a:t>
            </a:r>
            <a:r>
              <a:rPr lang="en-US" sz="3600" dirty="0" smtClean="0">
                <a:solidFill>
                  <a:srgbClr val="FF0000"/>
                </a:solidFill>
              </a:rPr>
              <a:t>evaluation!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851648" cy="83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Progress Monitoring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1951672"/>
            <a:ext cx="785164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A Definition</a:t>
            </a:r>
            <a:r>
              <a:rPr lang="en-US" sz="3600" dirty="0" smtClean="0"/>
              <a:t>: 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A systematic approach to student assessment</a:t>
            </a:r>
            <a:endParaRPr lang="en-US" sz="2800" dirty="0"/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An ongoing process that involves collecting, and analyzing data to determine student progress toward specific skills or general outcomes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/>
              <a:t>Defines effective instruction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851648" cy="83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Self-assessment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1951672"/>
            <a:ext cx="78516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A Definition</a:t>
            </a:r>
            <a:r>
              <a:rPr lang="en-US" sz="3600" dirty="0" smtClean="0"/>
              <a:t>:  Students question -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800" dirty="0" smtClean="0"/>
              <a:t>	</a:t>
            </a:r>
            <a:r>
              <a:rPr lang="en-US" sz="2800" dirty="0" smtClean="0"/>
              <a:t>Where am I?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800" dirty="0" smtClean="0"/>
              <a:t>	</a:t>
            </a:r>
            <a:r>
              <a:rPr lang="en-US" sz="2800" dirty="0" smtClean="0"/>
              <a:t>Where am I going?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2800" dirty="0" smtClean="0"/>
              <a:t>	</a:t>
            </a:r>
            <a:r>
              <a:rPr lang="en-US" sz="2800" dirty="0" smtClean="0"/>
              <a:t>What  do I need to change to get there?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851648" cy="83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Assessment Generator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1951672"/>
            <a:ext cx="78516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SAS Portal</a:t>
            </a:r>
          </a:p>
          <a:p>
            <a:r>
              <a:rPr lang="en-US" sz="3600" dirty="0" smtClean="0"/>
              <a:t>	Assessments</a:t>
            </a:r>
          </a:p>
          <a:p>
            <a:r>
              <a:rPr lang="en-US" sz="3600" dirty="0" smtClean="0"/>
              <a:t>		Assessment Creator</a:t>
            </a:r>
          </a:p>
          <a:p>
            <a:r>
              <a:rPr lang="en-US" sz="3600" dirty="0" smtClean="0"/>
              <a:t>			Subject Area</a:t>
            </a:r>
          </a:p>
          <a:p>
            <a:r>
              <a:rPr lang="en-US" sz="3600" dirty="0" smtClean="0"/>
              <a:t>				Types of Assessments</a:t>
            </a:r>
          </a:p>
          <a:p>
            <a:r>
              <a:rPr lang="en-US" sz="3600" dirty="0" smtClean="0"/>
              <a:t>Building the Assessment</a:t>
            </a:r>
          </a:p>
          <a:p>
            <a:r>
              <a:rPr lang="en-US" sz="3600" dirty="0" smtClean="0"/>
              <a:t>	</a:t>
            </a:r>
            <a:endParaRPr lang="en-US" sz="3600" dirty="0"/>
          </a:p>
        </p:txBody>
      </p:sp>
      <p:pic>
        <p:nvPicPr>
          <p:cNvPr id="5" name="Picture 4" descr="checkma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336550"/>
            <a:ext cx="1409700" cy="141260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851648" cy="83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Assessment Plan</a:t>
            </a:r>
            <a:endParaRPr lang="en-US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4400" y="4495800"/>
            <a:ext cx="785164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A well developed assessment plan will demonstrate how your students are growing as learners.</a:t>
            </a:r>
            <a:endParaRPr lang="en-US" sz="3600" dirty="0"/>
          </a:p>
        </p:txBody>
      </p:sp>
      <p:pic>
        <p:nvPicPr>
          <p:cNvPr id="7" name="Picture 6" descr="Teens 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1972438"/>
            <a:ext cx="4114800" cy="2523362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ＭＳ Ｐ明朝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Flow.thmx</Template>
  <TotalTime>46</TotalTime>
  <Words>122</Words>
  <Application>Microsoft Office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Assessment:  Common Ground</vt:lpstr>
      <vt:lpstr>Your students</vt:lpstr>
      <vt:lpstr>Assessments</vt:lpstr>
      <vt:lpstr>Evaluation</vt:lpstr>
      <vt:lpstr>Assessment</vt:lpstr>
      <vt:lpstr>Progress Monitoring</vt:lpstr>
      <vt:lpstr>Self-assessment</vt:lpstr>
      <vt:lpstr>Assessment Generator</vt:lpstr>
      <vt:lpstr>Assessment Plan</vt:lpstr>
    </vt:vector>
  </TitlesOfParts>
  <Company>worddoct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Common Ground</dc:title>
  <dc:creator>JANE BLYSTONE</dc:creator>
  <cp:lastModifiedBy>IU5</cp:lastModifiedBy>
  <cp:revision>9</cp:revision>
  <dcterms:created xsi:type="dcterms:W3CDTF">2011-12-19T11:04:42Z</dcterms:created>
  <dcterms:modified xsi:type="dcterms:W3CDTF">2011-12-19T16:51:08Z</dcterms:modified>
</cp:coreProperties>
</file>